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5ADB6-CDB2-4B42-ADF2-0B5FE2583B20}" type="datetimeFigureOut">
              <a:rPr lang="pl-PL" smtClean="0"/>
              <a:t>2012-01-20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239B7-0485-4BCB-A2AD-A7F4E387AF3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5ADB6-CDB2-4B42-ADF2-0B5FE2583B20}" type="datetimeFigureOut">
              <a:rPr lang="pl-PL" smtClean="0"/>
              <a:t>2012-01-20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239B7-0485-4BCB-A2AD-A7F4E387AF3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5ADB6-CDB2-4B42-ADF2-0B5FE2583B20}" type="datetimeFigureOut">
              <a:rPr lang="pl-PL" smtClean="0"/>
              <a:t>2012-01-20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239B7-0485-4BCB-A2AD-A7F4E387AF3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5ADB6-CDB2-4B42-ADF2-0B5FE2583B20}" type="datetimeFigureOut">
              <a:rPr lang="pl-PL" smtClean="0"/>
              <a:t>2012-01-20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239B7-0485-4BCB-A2AD-A7F4E387AF3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5ADB6-CDB2-4B42-ADF2-0B5FE2583B20}" type="datetimeFigureOut">
              <a:rPr lang="pl-PL" smtClean="0"/>
              <a:t>2012-01-20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239B7-0485-4BCB-A2AD-A7F4E387AF3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5ADB6-CDB2-4B42-ADF2-0B5FE2583B20}" type="datetimeFigureOut">
              <a:rPr lang="pl-PL" smtClean="0"/>
              <a:t>2012-01-20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239B7-0485-4BCB-A2AD-A7F4E387AF3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5ADB6-CDB2-4B42-ADF2-0B5FE2583B20}" type="datetimeFigureOut">
              <a:rPr lang="pl-PL" smtClean="0"/>
              <a:t>2012-01-20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239B7-0485-4BCB-A2AD-A7F4E387AF3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5ADB6-CDB2-4B42-ADF2-0B5FE2583B20}" type="datetimeFigureOut">
              <a:rPr lang="pl-PL" smtClean="0"/>
              <a:t>2012-01-20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239B7-0485-4BCB-A2AD-A7F4E387AF3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5ADB6-CDB2-4B42-ADF2-0B5FE2583B20}" type="datetimeFigureOut">
              <a:rPr lang="pl-PL" smtClean="0"/>
              <a:t>2012-01-20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239B7-0485-4BCB-A2AD-A7F4E387AF3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5ADB6-CDB2-4B42-ADF2-0B5FE2583B20}" type="datetimeFigureOut">
              <a:rPr lang="pl-PL" smtClean="0"/>
              <a:t>2012-01-20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239B7-0485-4BCB-A2AD-A7F4E387AF3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5ADB6-CDB2-4B42-ADF2-0B5FE2583B20}" type="datetimeFigureOut">
              <a:rPr lang="pl-PL" smtClean="0"/>
              <a:t>2012-01-20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239B7-0485-4BCB-A2AD-A7F4E387AF3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85000"/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A5ADB6-CDB2-4B42-ADF2-0B5FE2583B20}" type="datetimeFigureOut">
              <a:rPr lang="pl-PL" smtClean="0"/>
              <a:t>2012-01-20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C239B7-0485-4BCB-A2AD-A7F4E387AF3B}" type="slidenum">
              <a:rPr lang="pl-PL" smtClean="0"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myszka\Desktop\Nowy%20folder\scenariusz_multimedia%20(2).doc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myszka\Desktop\Nowy%20folder\index.htm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5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0" y="4437112"/>
            <a:ext cx="5004048" cy="2420888"/>
          </a:xfrm>
        </p:spPr>
        <p:txBody>
          <a:bodyPr/>
          <a:lstStyle/>
          <a:p>
            <a:r>
              <a:rPr lang="pl-PL" b="1" i="1" dirty="0" smtClean="0">
                <a:latin typeface="AR DARLING" pitchFamily="2" charset="0"/>
                <a:cs typeface="Aharoni" pitchFamily="2" charset="-79"/>
              </a:rPr>
              <a:t>SCENARIUSZ LEKCJI </a:t>
            </a:r>
            <a:br>
              <a:rPr lang="pl-PL" b="1" i="1" dirty="0" smtClean="0">
                <a:latin typeface="AR DARLING" pitchFamily="2" charset="0"/>
                <a:cs typeface="Aharoni" pitchFamily="2" charset="-79"/>
              </a:rPr>
            </a:br>
            <a:r>
              <a:rPr lang="pl-PL" b="1" i="1" dirty="0" smtClean="0">
                <a:latin typeface="AR DARLING" pitchFamily="2" charset="0"/>
                <a:cs typeface="Aharoni" pitchFamily="2" charset="-79"/>
              </a:rPr>
              <a:t>Z MULTIMEDIAMI</a:t>
            </a:r>
            <a:endParaRPr lang="pl-PL" b="1" i="1" dirty="0">
              <a:latin typeface="AR DARLING" pitchFamily="2" charset="0"/>
              <a:cs typeface="Aharoni" pitchFamily="2" charset="-79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5000"/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le tekstowe 4"/>
          <p:cNvSpPr txBox="1"/>
          <p:nvPr/>
        </p:nvSpPr>
        <p:spPr>
          <a:xfrm>
            <a:off x="1475656" y="188640"/>
            <a:ext cx="54726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adley Hand ITC" pitchFamily="66" charset="0"/>
                <a:hlinkClick r:id="rId3" action="ppaction://hlinkfile"/>
              </a:rPr>
              <a:t>SCENARIUSZ</a:t>
            </a:r>
            <a:endParaRPr lang="pl-PL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adley Hand ITC" pitchFamily="66" charset="0"/>
            </a:endParaRPr>
          </a:p>
        </p:txBody>
      </p:sp>
      <p:cxnSp>
        <p:nvCxnSpPr>
          <p:cNvPr id="7" name="Łącznik prosty ze strzałką 6"/>
          <p:cNvCxnSpPr/>
          <p:nvPr/>
        </p:nvCxnSpPr>
        <p:spPr>
          <a:xfrm flipV="1">
            <a:off x="0" y="692696"/>
            <a:ext cx="1619672" cy="978496"/>
          </a:xfrm>
          <a:prstGeom prst="straightConnector1">
            <a:avLst/>
          </a:prstGeom>
          <a:ln w="92075" cap="rnd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/>
          <p:cNvSpPr txBox="1"/>
          <p:nvPr/>
        </p:nvSpPr>
        <p:spPr>
          <a:xfrm>
            <a:off x="0" y="4734342"/>
            <a:ext cx="478802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6600" dirty="0" smtClean="0">
                <a:latin typeface="Algerian" pitchFamily="82" charset="0"/>
                <a:hlinkClick r:id="rId2" action="ppaction://hlinkfile"/>
              </a:rPr>
              <a:t>POJĘCIA- GALERIA</a:t>
            </a:r>
            <a:endParaRPr lang="pl-PL" sz="6600" dirty="0">
              <a:latin typeface="Algerian" pitchFamily="82" charset="0"/>
            </a:endParaRPr>
          </a:p>
        </p:txBody>
      </p:sp>
      <p:cxnSp>
        <p:nvCxnSpPr>
          <p:cNvPr id="6" name="Łącznik prosty ze strzałką 5"/>
          <p:cNvCxnSpPr/>
          <p:nvPr/>
        </p:nvCxnSpPr>
        <p:spPr>
          <a:xfrm>
            <a:off x="0" y="1700808"/>
            <a:ext cx="683568" cy="3168352"/>
          </a:xfrm>
          <a:prstGeom prst="straightConnector1">
            <a:avLst/>
          </a:prstGeom>
          <a:ln w="98425" cap="sq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5</Words>
  <Application>Microsoft Office PowerPoint</Application>
  <PresentationFormat>Pokaz na ekranie (4:3)</PresentationFormat>
  <Paragraphs>3</Paragraphs>
  <Slides>3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3</vt:i4>
      </vt:variant>
    </vt:vector>
  </HeadingPairs>
  <TitlesOfParts>
    <vt:vector size="4" baseType="lpstr">
      <vt:lpstr>Motyw pakietu Office</vt:lpstr>
      <vt:lpstr>SCENARIUSZ LEKCJI  Z MULTIMEDIAMI</vt:lpstr>
      <vt:lpstr>Slajd 2</vt:lpstr>
      <vt:lpstr>Slajd 3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SCENARIUSZ LEKCJI  Z MULTIMEDIAMI</dc:title>
  <dc:creator>myszka</dc:creator>
  <cp:lastModifiedBy>myszka</cp:lastModifiedBy>
  <cp:revision>4</cp:revision>
  <dcterms:created xsi:type="dcterms:W3CDTF">2012-01-20T00:47:59Z</dcterms:created>
  <dcterms:modified xsi:type="dcterms:W3CDTF">2012-01-20T01:23:30Z</dcterms:modified>
</cp:coreProperties>
</file>